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2" r:id="rId2"/>
    <p:sldId id="296" r:id="rId3"/>
    <p:sldId id="273" r:id="rId4"/>
    <p:sldId id="304" r:id="rId5"/>
    <p:sldId id="259" r:id="rId6"/>
    <p:sldId id="265" r:id="rId7"/>
    <p:sldId id="308" r:id="rId8"/>
    <p:sldId id="261" r:id="rId9"/>
    <p:sldId id="284" r:id="rId10"/>
    <p:sldId id="301" r:id="rId11"/>
    <p:sldId id="313" r:id="rId12"/>
    <p:sldId id="272" r:id="rId13"/>
    <p:sldId id="299" r:id="rId14"/>
    <p:sldId id="278" r:id="rId15"/>
    <p:sldId id="277" r:id="rId16"/>
    <p:sldId id="286" r:id="rId17"/>
    <p:sldId id="303" r:id="rId18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7C80"/>
    <a:srgbClr val="3366FF"/>
    <a:srgbClr val="FFFFCC"/>
    <a:srgbClr val="FFCC66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647" autoAdjust="0"/>
  </p:normalViewPr>
  <p:slideViewPr>
    <p:cSldViewPr>
      <p:cViewPr varScale="1">
        <p:scale>
          <a:sx n="67" d="100"/>
          <a:sy n="67" d="100"/>
        </p:scale>
        <p:origin x="-8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4" d="100"/>
        <a:sy n="34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F2CC46-A3C1-4C03-8FF5-0BCF2C7EA9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3FA2A0-F361-4342-AD25-5CDBF1D4FF1B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03E545-33C7-4B2B-982B-3E8024B051F3}" type="slidenum">
              <a:rPr lang="pt-BR" smtClean="0"/>
              <a:pPr/>
              <a:t>10</a:t>
            </a:fld>
            <a:endParaRPr lang="pt-BR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AE759A-6FA5-4C8D-B85B-CA8FE8A7031B}" type="slidenum">
              <a:rPr lang="pt-BR" smtClean="0"/>
              <a:pPr/>
              <a:t>11</a:t>
            </a:fld>
            <a:endParaRPr lang="pt-BR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D47E8-030A-45E8-9B91-1F64D1CCDF59}" type="slidenum">
              <a:rPr lang="pt-BR" smtClean="0"/>
              <a:pPr/>
              <a:t>12</a:t>
            </a:fld>
            <a:endParaRPr lang="pt-BR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852D5D-6EB2-471C-8B7E-26F4F0B91BC6}" type="slidenum">
              <a:rPr lang="pt-BR" smtClean="0"/>
              <a:pPr/>
              <a:t>13</a:t>
            </a:fld>
            <a:endParaRPr lang="pt-BR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7C7B4-4505-4700-9718-0D3338EA27BE}" type="slidenum">
              <a:rPr lang="pt-BR" smtClean="0"/>
              <a:pPr/>
              <a:t>14</a:t>
            </a:fld>
            <a:endParaRPr lang="pt-B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A33107-63CC-466B-99EF-1D4A271F25EF}" type="slidenum">
              <a:rPr lang="pt-BR" smtClean="0"/>
              <a:pPr/>
              <a:t>15</a:t>
            </a:fld>
            <a:endParaRPr lang="pt-BR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06DF91-1E4C-4789-9FDF-EB37722C71D4}" type="slidenum">
              <a:rPr lang="pt-BR" smtClean="0"/>
              <a:pPr/>
              <a:t>16</a:t>
            </a:fld>
            <a:endParaRPr lang="pt-BR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41354E-1663-40E8-9ED4-0C468B80DCBC}" type="slidenum">
              <a:rPr lang="pt-BR" smtClean="0"/>
              <a:pPr/>
              <a:t>17</a:t>
            </a:fld>
            <a:endParaRPr lang="pt-BR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983534-B795-4C18-830D-A47C8E874410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A8F18A-B593-4B37-88FD-95F443F7F459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0956BA-B76A-4385-BAE1-A32E3D0783F7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9879D9-BC1E-420D-BDD8-CD788AF3573B}" type="slidenum">
              <a:rPr lang="pt-BR" smtClean="0"/>
              <a:pPr/>
              <a:t>5</a:t>
            </a:fld>
            <a:endParaRPr lang="pt-BR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EB4850-0904-4F10-9266-E970676585D2}" type="slidenum">
              <a:rPr lang="pt-BR" smtClean="0"/>
              <a:pPr/>
              <a:t>6</a:t>
            </a:fld>
            <a:endParaRPr lang="pt-B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30C9F5-EBF7-4616-9AC8-7E670182C260}" type="slidenum">
              <a:rPr lang="pt-BR" smtClean="0"/>
              <a:pPr/>
              <a:t>7</a:t>
            </a:fld>
            <a:endParaRPr lang="pt-B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00267-81D5-46D9-8A4E-25CD8E0861B1}" type="slidenum">
              <a:rPr lang="pt-BR" smtClean="0"/>
              <a:pPr/>
              <a:t>8</a:t>
            </a:fld>
            <a:endParaRPr lang="pt-BR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2AC561-BF62-4731-AB05-D70E5D97AAEA}" type="slidenum">
              <a:rPr lang="pt-BR" smtClean="0"/>
              <a:pPr/>
              <a:t>9</a:t>
            </a:fld>
            <a:endParaRPr lang="pt-BR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4BDC0-D084-46F8-A6C7-66FDCBB1F373}" type="slidenum">
              <a:rPr lang="en-CA"/>
              <a:pPr>
                <a:defRPr/>
              </a:pPr>
              <a:t>‹nº›</a:t>
            </a:fld>
            <a:endParaRPr lang="en-C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1E80B-A54E-4A7C-A362-202F4D9AB893}" type="slidenum">
              <a:rPr lang="en-CA"/>
              <a:pPr>
                <a:defRPr/>
              </a:pPr>
              <a:t>‹nº›</a:t>
            </a:fld>
            <a:endParaRPr lang="en-C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1F06D-A9A3-4B95-A720-FB31C67886CF}" type="slidenum">
              <a:rPr lang="en-CA"/>
              <a:pPr>
                <a:defRPr/>
              </a:pPr>
              <a:t>‹nº›</a:t>
            </a:fld>
            <a:endParaRPr lang="en-C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4D4C2-7EAF-4FFB-93E6-A54527517F8E}" type="slidenum">
              <a:rPr lang="en-CA"/>
              <a:pPr>
                <a:defRPr/>
              </a:pPr>
              <a:t>‹nº›</a:t>
            </a:fld>
            <a:endParaRPr lang="en-C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B7BF9-E981-4286-A937-81F86058ABAC}" type="slidenum">
              <a:rPr lang="en-CA"/>
              <a:pPr>
                <a:defRPr/>
              </a:pPr>
              <a:t>‹nº›</a:t>
            </a:fld>
            <a:endParaRPr lang="en-C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CF428-FF63-4FA0-AF62-1363B27CA374}" type="slidenum">
              <a:rPr lang="en-CA"/>
              <a:pPr>
                <a:defRPr/>
              </a:pPr>
              <a:t>‹nº›</a:t>
            </a:fld>
            <a:endParaRPr lang="en-C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6B7F4-5656-4359-A8AE-30825D6F4084}" type="slidenum">
              <a:rPr lang="en-CA"/>
              <a:pPr>
                <a:defRPr/>
              </a:pPr>
              <a:t>‹nº›</a:t>
            </a:fld>
            <a:endParaRPr lang="en-C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B0164-46F1-4B9B-A6F8-D1E8ED158BDF}" type="slidenum">
              <a:rPr lang="en-CA"/>
              <a:pPr>
                <a:defRPr/>
              </a:pPr>
              <a:t>‹nº›</a:t>
            </a:fld>
            <a:endParaRPr lang="en-C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A955A-3FC6-44FF-92E8-099F28F2F6EB}" type="slidenum">
              <a:rPr lang="en-CA"/>
              <a:pPr>
                <a:defRPr/>
              </a:pPr>
              <a:t>‹nº›</a:t>
            </a:fld>
            <a:endParaRPr lang="en-C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918BD-7FDE-4E93-A503-32772420D40B}" type="slidenum">
              <a:rPr lang="en-CA"/>
              <a:pPr>
                <a:defRPr/>
              </a:pPr>
              <a:t>‹nº›</a:t>
            </a:fld>
            <a:endParaRPr lang="en-CA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EE69D-7E2A-4124-912C-2828EC9850F5}" type="slidenum">
              <a:rPr lang="en-CA"/>
              <a:pPr>
                <a:defRPr/>
              </a:pPr>
              <a:t>‹nº›</a:t>
            </a:fld>
            <a:endParaRPr lang="en-CA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Clique para editar os estilos do texto mestre</a:t>
            </a:r>
          </a:p>
          <a:p>
            <a:pPr lvl="1"/>
            <a:r>
              <a:rPr lang="en-CA" smtClean="0"/>
              <a:t>Segundo nível</a:t>
            </a:r>
          </a:p>
          <a:p>
            <a:pPr lvl="2"/>
            <a:r>
              <a:rPr lang="en-CA" smtClean="0"/>
              <a:t>Terceiro nível</a:t>
            </a:r>
          </a:p>
          <a:p>
            <a:pPr lvl="3"/>
            <a:r>
              <a:rPr lang="en-CA" smtClean="0"/>
              <a:t>Quarto nível</a:t>
            </a:r>
          </a:p>
          <a:p>
            <a:pPr lvl="4"/>
            <a:r>
              <a:rPr lang="en-CA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A3EB64B-3479-4F4F-99B6-14DB60182450}" type="slidenum">
              <a:rPr lang="en-CA"/>
              <a:pPr>
                <a:defRPr/>
              </a:pPr>
              <a:t>‹nº›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file:///C:\Users\Marcos%20Wunderlich\Documents\MUSICAS%20TUDO\MUSICAS%20ARTISTAS%20CDS%20ETC\Enya\The%20Memory%20of%20Trees\06%20China%20Roses.wma" TargetMode="External"/><Relationship Id="rId7" Type="http://schemas.openxmlformats.org/officeDocument/2006/relationships/image" Target="../media/image2.png"/><Relationship Id="rId2" Type="http://schemas.openxmlformats.org/officeDocument/2006/relationships/audio" Target="file:///C:\Users\Instituto%20Holos\Music\07%20Lara's%20Theme.mp3" TargetMode="External"/><Relationship Id="rId1" Type="http://schemas.openxmlformats.org/officeDocument/2006/relationships/audio" Target="file:///C:\Users\Instituto%20Holos\Music\Musicas%20C.C\01.Heaven%20InA%20Wild%20Flower.mp3" TargetMode="Externa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01.Heaven InA Wild Flowe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07 Lara's Them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07 Lara's Them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6"/>
          <p:cNvSpPr>
            <a:spLocks noChangeArrowheads="1" noChangeShapeType="1" noTextEdit="1"/>
          </p:cNvSpPr>
          <p:nvPr/>
        </p:nvSpPr>
        <p:spPr bwMode="auto">
          <a:xfrm>
            <a:off x="2571750" y="260350"/>
            <a:ext cx="4879975" cy="14398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pt-BR" sz="40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O REI E A FRASE</a:t>
            </a:r>
          </a:p>
        </p:txBody>
      </p:sp>
      <p:pic>
        <p:nvPicPr>
          <p:cNvPr id="2054" name="Picture 2" descr="Slide4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286116" y="571480"/>
            <a:ext cx="478634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pt-BR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A FRASE E O REI</a:t>
            </a:r>
          </a:p>
        </p:txBody>
      </p:sp>
      <p:pic>
        <p:nvPicPr>
          <p:cNvPr id="18" name="06 China Roses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 cstate="print"/>
          <a:stretch>
            <a:fillRect/>
          </a:stretch>
        </p:blipFill>
        <p:spPr>
          <a:xfrm>
            <a:off x="1115616" y="5589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numSld="21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 numSld="26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numSld="2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lide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3" y="1285875"/>
            <a:ext cx="4643437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57188" y="285750"/>
            <a:ext cx="3357562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20" tIns="47610" rIns="95220" bIns="95220" anchor="ctr">
            <a:spAutoFit/>
          </a:bodyPr>
          <a:lstStyle/>
          <a:p>
            <a:pPr algn="ctr"/>
            <a:r>
              <a:rPr lang="en-CA" sz="3200" b="1">
                <a:solidFill>
                  <a:srgbClr val="CCECFF"/>
                </a:solidFill>
              </a:rPr>
              <a:t>Curioso, o rei desceu e resolveu entrar no </a:t>
            </a:r>
          </a:p>
          <a:p>
            <a:pPr algn="ctr"/>
            <a:r>
              <a:rPr lang="en-CA" sz="3200" b="1">
                <a:solidFill>
                  <a:srgbClr val="CCECFF"/>
                </a:solidFill>
              </a:rPr>
              <a:t>casebre  e se surpreendeu com a paz do</a:t>
            </a:r>
          </a:p>
          <a:p>
            <a:pPr algn="ctr"/>
            <a:r>
              <a:rPr lang="en-CA" sz="3200" b="1">
                <a:solidFill>
                  <a:srgbClr val="CCECFF"/>
                </a:solidFill>
              </a:rPr>
              <a:t> ambiente,  com a limpeza e as pequenas flores </a:t>
            </a:r>
          </a:p>
          <a:p>
            <a:pPr algn="ctr"/>
            <a:r>
              <a:rPr lang="en-CA" sz="3200" b="1">
                <a:solidFill>
                  <a:srgbClr val="CCECFF"/>
                </a:solidFill>
              </a:rPr>
              <a:t>em cada canto daquele cômodo humilde</a:t>
            </a:r>
            <a:r>
              <a:rPr lang="en-CA" sz="3600" b="1">
                <a:solidFill>
                  <a:srgbClr val="CCECFF"/>
                </a:solidFill>
              </a:rPr>
              <a:t>. </a:t>
            </a:r>
          </a:p>
        </p:txBody>
      </p:sp>
    </p:spTree>
  </p:cSld>
  <p:clrMapOvr>
    <a:masterClrMapping/>
  </p:clrMapOvr>
  <p:transition spd="med" advClick="0" advTm="1400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lide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1357313"/>
            <a:ext cx="46672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785813"/>
            <a:ext cx="3857625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20" tIns="47610" rIns="95220" bIns="95220" anchor="ctr">
            <a:spAutoFit/>
          </a:bodyPr>
          <a:lstStyle/>
          <a:p>
            <a:pPr algn="ctr"/>
            <a:r>
              <a:rPr lang="en-CA" sz="3200" b="1">
                <a:solidFill>
                  <a:srgbClr val="CCECFF"/>
                </a:solidFill>
              </a:rPr>
              <a:t>O rei então perguntou ao camponês como ele</a:t>
            </a:r>
          </a:p>
          <a:p>
            <a:pPr algn="ctr"/>
            <a:r>
              <a:rPr lang="en-CA" sz="3200" b="1">
                <a:solidFill>
                  <a:srgbClr val="CCECFF"/>
                </a:solidFill>
              </a:rPr>
              <a:t>conseguia ser feliz naquele lugar tão longe de</a:t>
            </a:r>
          </a:p>
          <a:p>
            <a:pPr algn="ctr"/>
            <a:r>
              <a:rPr lang="en-CA" sz="3200" b="1">
                <a:solidFill>
                  <a:srgbClr val="CCECFF"/>
                </a:solidFill>
              </a:rPr>
              <a:t>tudo e vivendo em tamanha simplicidade. </a:t>
            </a:r>
          </a:p>
        </p:txBody>
      </p:sp>
    </p:spTree>
  </p:cSld>
  <p:clrMapOvr>
    <a:masterClrMapping/>
  </p:clrMapOvr>
  <p:transition spd="med" advTm="14000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lide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2875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4286250" cy="654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20" tIns="47610" rIns="95220" bIns="95220" anchor="ctr">
            <a:spAutoFit/>
          </a:bodyPr>
          <a:lstStyle/>
          <a:p>
            <a:pPr algn="ctr"/>
            <a:r>
              <a:rPr lang="en-CA" sz="3200" b="1">
                <a:solidFill>
                  <a:schemeClr val="bg1"/>
                </a:solidFill>
              </a:rPr>
              <a:t>O camponês contou que no passado tivera </a:t>
            </a:r>
          </a:p>
          <a:p>
            <a:pPr algn="ctr"/>
            <a:r>
              <a:rPr lang="en-CA" sz="3200" b="1">
                <a:solidFill>
                  <a:schemeClr val="bg1"/>
                </a:solidFill>
              </a:rPr>
              <a:t>bens e posses, era alfaiate e tinha uma grande</a:t>
            </a:r>
          </a:p>
          <a:p>
            <a:pPr algn="ctr"/>
            <a:r>
              <a:rPr lang="en-CA" sz="3200" b="1">
                <a:solidFill>
                  <a:schemeClr val="bg1"/>
                </a:solidFill>
              </a:rPr>
              <a:t> freguesia, chegou a ter muito dinheiro, mas </a:t>
            </a:r>
          </a:p>
          <a:p>
            <a:pPr algn="ctr"/>
            <a:r>
              <a:rPr lang="en-CA" sz="3200" b="1">
                <a:solidFill>
                  <a:schemeClr val="bg1"/>
                </a:solidFill>
              </a:rPr>
              <a:t>perdeu tudo com o ataque de um rei muito </a:t>
            </a:r>
          </a:p>
          <a:p>
            <a:pPr algn="ctr"/>
            <a:r>
              <a:rPr lang="en-CA" sz="3200" b="1">
                <a:solidFill>
                  <a:schemeClr val="bg1"/>
                </a:solidFill>
              </a:rPr>
              <a:t>poderoso naquela região e ele teve que </a:t>
            </a:r>
          </a:p>
          <a:p>
            <a:pPr algn="ctr"/>
            <a:r>
              <a:rPr lang="en-CA" sz="3200" b="1">
                <a:solidFill>
                  <a:schemeClr val="bg1"/>
                </a:solidFill>
              </a:rPr>
              <a:t>mendigar pelas ruas para comer .</a:t>
            </a:r>
          </a:p>
        </p:txBody>
      </p:sp>
    </p:spTree>
  </p:cSld>
  <p:clrMapOvr>
    <a:masterClrMapping/>
  </p:clrMapOvr>
  <p:transition spd="med" advTm="1400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lide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85875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85750" y="357188"/>
            <a:ext cx="4000500" cy="605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20" tIns="47610" rIns="95220" bIns="95220" anchor="ctr">
            <a:spAutoFit/>
          </a:bodyPr>
          <a:lstStyle/>
          <a:p>
            <a:pPr algn="ctr"/>
            <a:r>
              <a:rPr lang="en-CA" sz="3200" b="1">
                <a:solidFill>
                  <a:srgbClr val="CCECFF"/>
                </a:solidFill>
              </a:rPr>
              <a:t>Andou muito, conheceu muitas vidas e </a:t>
            </a:r>
          </a:p>
          <a:p>
            <a:pPr algn="ctr"/>
            <a:r>
              <a:rPr lang="en-CA" sz="3200" b="1">
                <a:solidFill>
                  <a:srgbClr val="CCECFF"/>
                </a:solidFill>
              </a:rPr>
              <a:t>muitas realidades, até encontrar esse lugar</a:t>
            </a:r>
          </a:p>
          <a:p>
            <a:pPr algn="ctr"/>
            <a:r>
              <a:rPr lang="en-CA" sz="3200" b="1">
                <a:solidFill>
                  <a:srgbClr val="CCECFF"/>
                </a:solidFill>
              </a:rPr>
              <a:t> que hoje ele  chama de "pedacinho do céu", </a:t>
            </a:r>
          </a:p>
          <a:p>
            <a:pPr algn="ctr"/>
            <a:r>
              <a:rPr lang="en-CA" sz="3200" b="1">
                <a:solidFill>
                  <a:srgbClr val="CCECFF"/>
                </a:solidFill>
              </a:rPr>
              <a:t>e mostrou ao rei uma tabuleta onde ele</a:t>
            </a:r>
          </a:p>
          <a:p>
            <a:pPr algn="ctr"/>
            <a:r>
              <a:rPr lang="en-CA" sz="3200" b="1">
                <a:solidFill>
                  <a:srgbClr val="CCECFF"/>
                </a:solidFill>
              </a:rPr>
              <a:t> mandou gravar a frase  da sua vida… </a:t>
            </a:r>
          </a:p>
        </p:txBody>
      </p:sp>
    </p:spTree>
  </p:cSld>
  <p:clrMapOvr>
    <a:masterClrMapping/>
  </p:clrMapOvr>
  <p:transition spd="med" advTm="14000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m 5" descr="Slide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1428750"/>
            <a:ext cx="44767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611188"/>
            <a:ext cx="4357688" cy="556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20" tIns="47610" rIns="95220" bIns="95220" anchor="ctr">
            <a:spAutoFit/>
          </a:bodyPr>
          <a:lstStyle/>
          <a:p>
            <a:pPr algn="ctr"/>
            <a:r>
              <a:rPr lang="en-CA" sz="3200" b="1">
                <a:solidFill>
                  <a:schemeClr val="bg1"/>
                </a:solidFill>
              </a:rPr>
              <a:t>…para que ele se lembrasse sempre, na alegria</a:t>
            </a:r>
          </a:p>
          <a:p>
            <a:pPr algn="ctr"/>
            <a:r>
              <a:rPr lang="en-CA" sz="3200" b="1">
                <a:solidFill>
                  <a:schemeClr val="bg1"/>
                </a:solidFill>
              </a:rPr>
              <a:t> ou na tristeza, na saúde ou na doença, na </a:t>
            </a:r>
          </a:p>
          <a:p>
            <a:pPr algn="ctr"/>
            <a:r>
              <a:rPr lang="en-CA" sz="3200" b="1">
                <a:solidFill>
                  <a:schemeClr val="bg1"/>
                </a:solidFill>
              </a:rPr>
              <a:t>pobreza  ou na riqueza que ele podia superar</a:t>
            </a:r>
          </a:p>
          <a:p>
            <a:pPr algn="ctr"/>
            <a:r>
              <a:rPr lang="en-CA" sz="3200" b="1">
                <a:solidFill>
                  <a:schemeClr val="bg1"/>
                </a:solidFill>
              </a:rPr>
              <a:t> tudo, desde que se lembrasse dessa verdade </a:t>
            </a:r>
          </a:p>
          <a:p>
            <a:pPr algn="ctr"/>
            <a:r>
              <a:rPr lang="en-CA" sz="3200" b="1">
                <a:solidFill>
                  <a:schemeClr val="bg1"/>
                </a:solidFill>
              </a:rPr>
              <a:t>escrita  na tabuleta. </a:t>
            </a:r>
          </a:p>
        </p:txBody>
      </p:sp>
    </p:spTree>
  </p:cSld>
  <p:clrMapOvr>
    <a:masterClrMapping/>
  </p:clrMapOvr>
  <p:transition spd="med" advTm="14000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lide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114300"/>
            <a:ext cx="9144000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20" tIns="47610" rIns="95220" bIns="95220" anchor="ctr">
            <a:spAutoFit/>
          </a:bodyPr>
          <a:lstStyle/>
          <a:p>
            <a:pPr algn="ctr"/>
            <a:r>
              <a:rPr lang="en-CA" sz="3600" b="1">
                <a:solidFill>
                  <a:schemeClr val="bg1"/>
                </a:solidFill>
              </a:rPr>
              <a:t>Lá estava a frase que o rei tanto buscava,</a:t>
            </a:r>
          </a:p>
          <a:p>
            <a:pPr algn="ctr"/>
            <a:r>
              <a:rPr lang="en-CA" sz="3600" b="1">
                <a:solidFill>
                  <a:schemeClr val="bg1"/>
                </a:solidFill>
              </a:rPr>
              <a:t> lá estava escrito em apenas uma linha toda</a:t>
            </a:r>
          </a:p>
          <a:p>
            <a:pPr algn="ctr"/>
            <a:r>
              <a:rPr lang="en-CA" sz="3600" b="1">
                <a:solidFill>
                  <a:schemeClr val="bg1"/>
                </a:solidFill>
              </a:rPr>
              <a:t> a filosofia que seus sábios não souberam</a:t>
            </a:r>
          </a:p>
          <a:p>
            <a:pPr algn="ctr"/>
            <a:r>
              <a:rPr lang="en-CA" sz="3600" b="1">
                <a:solidFill>
                  <a:schemeClr val="bg1"/>
                </a:solidFill>
              </a:rPr>
              <a:t> explicar, lá estava escrito: </a:t>
            </a:r>
            <a:br>
              <a:rPr lang="en-CA" sz="3600" b="1">
                <a:solidFill>
                  <a:schemeClr val="bg1"/>
                </a:solidFill>
              </a:rPr>
            </a:br>
            <a:endParaRPr lang="en-CA" sz="3600" b="1">
              <a:solidFill>
                <a:schemeClr val="bg1"/>
              </a:solidFill>
            </a:endParaRPr>
          </a:p>
          <a:p>
            <a:endParaRPr lang="en-CA" sz="3200" b="1">
              <a:solidFill>
                <a:srgbClr val="CCECFF"/>
              </a:solidFill>
            </a:endParaRPr>
          </a:p>
          <a:p>
            <a:endParaRPr lang="en-CA" sz="3200" b="1">
              <a:solidFill>
                <a:srgbClr val="CCECFF"/>
              </a:solidFill>
            </a:endParaRPr>
          </a:p>
          <a:p>
            <a:pPr algn="ctr"/>
            <a:r>
              <a:rPr lang="en-CA" sz="4800" b="1">
                <a:solidFill>
                  <a:schemeClr val="bg1"/>
                </a:solidFill>
              </a:rPr>
              <a:t>"Tudo passa!"</a:t>
            </a:r>
            <a:r>
              <a:rPr lang="en-CA" sz="3200" b="1">
                <a:solidFill>
                  <a:srgbClr val="CCECFF"/>
                </a:solidFill>
              </a:rPr>
              <a:t> </a:t>
            </a:r>
          </a:p>
        </p:txBody>
      </p:sp>
    </p:spTree>
  </p:cSld>
  <p:clrMapOvr>
    <a:masterClrMapping/>
  </p:clrMapOvr>
  <p:transition spd="med" advTm="14000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lide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125" y="1643063"/>
            <a:ext cx="46672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57188" y="285750"/>
            <a:ext cx="3786187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20" tIns="47610" rIns="95220" bIns="95220" anchor="ctr">
            <a:spAutoFit/>
          </a:bodyPr>
          <a:lstStyle/>
          <a:p>
            <a:pPr algn="ctr"/>
            <a:r>
              <a:rPr lang="en-CA" sz="3600" b="1">
                <a:solidFill>
                  <a:schemeClr val="bg1"/>
                </a:solidFill>
              </a:rPr>
              <a:t>E agora eu te ofereço essa tabuleta, </a:t>
            </a:r>
          </a:p>
          <a:p>
            <a:pPr algn="ctr"/>
            <a:r>
              <a:rPr lang="en-CA" sz="3600" b="1">
                <a:solidFill>
                  <a:schemeClr val="bg1"/>
                </a:solidFill>
              </a:rPr>
              <a:t>leve-a com você por onde for, na certeza</a:t>
            </a:r>
          </a:p>
          <a:p>
            <a:pPr algn="ctr"/>
            <a:r>
              <a:rPr lang="en-CA" sz="3600" b="1">
                <a:solidFill>
                  <a:schemeClr val="bg1"/>
                </a:solidFill>
              </a:rPr>
              <a:t> de que esse momento que você vive, </a:t>
            </a:r>
          </a:p>
          <a:p>
            <a:pPr algn="ctr"/>
            <a:r>
              <a:rPr lang="en-CA" sz="3600" b="1">
                <a:solidFill>
                  <a:schemeClr val="bg1"/>
                </a:solidFill>
              </a:rPr>
              <a:t>seja ele de muita alegria ou de dor.. </a:t>
            </a:r>
          </a:p>
        </p:txBody>
      </p:sp>
    </p:spTree>
  </p:cSld>
  <p:clrMapOvr>
    <a:masterClrMapping/>
  </p:clrMapOvr>
  <p:transition spd="med" advTm="14000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lide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071688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461963"/>
            <a:ext cx="91440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20" tIns="47610" rIns="95220" bIns="95220" anchor="ctr">
            <a:spAutoFit/>
          </a:bodyPr>
          <a:lstStyle/>
          <a:p>
            <a:pPr algn="ctr"/>
            <a:r>
              <a:rPr lang="en-CA" sz="3200" b="1">
                <a:solidFill>
                  <a:srgbClr val="FFFFFF"/>
                </a:solidFill>
              </a:rPr>
              <a:t>…</a:t>
            </a:r>
            <a:r>
              <a:rPr lang="en-CA" sz="3200" b="1">
                <a:solidFill>
                  <a:schemeClr val="bg1"/>
                </a:solidFill>
              </a:rPr>
              <a:t>vai passar e você deverá seguir em frente, sem olhar para trás….. </a:t>
            </a:r>
          </a:p>
        </p:txBody>
      </p:sp>
    </p:spTree>
  </p:cSld>
  <p:clrMapOvr>
    <a:masterClrMapping/>
  </p:clrMapOvr>
  <p:transition spd="med" advTm="14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lide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750" y="1285875"/>
            <a:ext cx="581025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428625" y="785813"/>
            <a:ext cx="2786063" cy="506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20" tIns="47610" rIns="95220" bIns="95220" anchor="ctr">
            <a:spAutoFit/>
          </a:bodyPr>
          <a:lstStyle/>
          <a:p>
            <a:pPr algn="ctr"/>
            <a:r>
              <a:rPr lang="en-CA" sz="3200" b="1">
                <a:solidFill>
                  <a:schemeClr val="bg1"/>
                </a:solidFill>
              </a:rPr>
              <a:t>Conta a velha lenda que um rei muito poderoso</a:t>
            </a:r>
          </a:p>
          <a:p>
            <a:pPr algn="ctr"/>
            <a:r>
              <a:rPr lang="en-CA" sz="3200" b="1">
                <a:solidFill>
                  <a:schemeClr val="bg1"/>
                </a:solidFill>
              </a:rPr>
              <a:t> ao enfrentar  um outro rei tão poderoso quanto </a:t>
            </a:r>
          </a:p>
          <a:p>
            <a:pPr algn="ctr"/>
            <a:r>
              <a:rPr lang="en-CA" sz="3200" b="1">
                <a:solidFill>
                  <a:schemeClr val="bg1"/>
                </a:solidFill>
              </a:rPr>
              <a:t>ele, quase perdeu tudo. </a:t>
            </a:r>
          </a:p>
        </p:txBody>
      </p:sp>
    </p:spTree>
  </p:cSld>
  <p:clrMapOvr>
    <a:masterClrMapping/>
  </p:clrMapOvr>
  <p:transition spd="med" advClick="0" advTm="14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lide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1357313"/>
            <a:ext cx="485775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3962400" cy="703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20" tIns="47610" rIns="95220" bIns="95220" anchor="ctr">
            <a:spAutoFit/>
          </a:bodyPr>
          <a:lstStyle/>
          <a:p>
            <a:pPr algn="ctr"/>
            <a:r>
              <a:rPr lang="en-CA" sz="3200" b="1">
                <a:solidFill>
                  <a:schemeClr val="bg1"/>
                </a:solidFill>
              </a:rPr>
              <a:t>Foram anos de batalhas onde muitos soldados</a:t>
            </a:r>
          </a:p>
          <a:p>
            <a:pPr algn="ctr"/>
            <a:r>
              <a:rPr lang="en-CA" sz="3200" b="1">
                <a:solidFill>
                  <a:schemeClr val="bg1"/>
                </a:solidFill>
              </a:rPr>
              <a:t> perderam a vida, e muito ouro foi consumido.</a:t>
            </a:r>
          </a:p>
          <a:p>
            <a:pPr algn="ctr"/>
            <a:r>
              <a:rPr lang="en-CA" sz="3200" b="1">
                <a:solidFill>
                  <a:schemeClr val="bg1"/>
                </a:solidFill>
              </a:rPr>
              <a:t> A guerra só acabou com a morte do rei inimigo,</a:t>
            </a:r>
          </a:p>
          <a:p>
            <a:pPr algn="ctr"/>
            <a:r>
              <a:rPr lang="en-CA" sz="3200" b="1">
                <a:solidFill>
                  <a:schemeClr val="bg1"/>
                </a:solidFill>
              </a:rPr>
              <a:t>mas custou muito caro ao vencedor, que sentiu </a:t>
            </a:r>
          </a:p>
          <a:p>
            <a:pPr algn="ctr"/>
            <a:r>
              <a:rPr lang="en-CA" sz="3200" b="1">
                <a:solidFill>
                  <a:schemeClr val="bg1"/>
                </a:solidFill>
              </a:rPr>
              <a:t>o peso da miséria na sua própria vida. </a:t>
            </a:r>
          </a:p>
        </p:txBody>
      </p:sp>
    </p:spTree>
  </p:cSld>
  <p:clrMapOvr>
    <a:masterClrMapping/>
  </p:clrMapOvr>
  <p:transition spd="med" advClick="0" advTm="14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ide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142875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5750" y="374650"/>
            <a:ext cx="4000500" cy="568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20" tIns="47610" rIns="95220" bIns="95220" anchor="ctr">
            <a:spAutoFit/>
          </a:bodyPr>
          <a:lstStyle/>
          <a:p>
            <a:pPr algn="ctr"/>
            <a:r>
              <a:rPr lang="en-CA" sz="3600" b="1">
                <a:solidFill>
                  <a:schemeClr val="bg1"/>
                </a:solidFill>
              </a:rPr>
              <a:t>Foram necessários alguns anos para que </a:t>
            </a:r>
          </a:p>
          <a:p>
            <a:pPr algn="ctr"/>
            <a:r>
              <a:rPr lang="en-CA" sz="3600" b="1">
                <a:solidFill>
                  <a:schemeClr val="bg1"/>
                </a:solidFill>
              </a:rPr>
              <a:t>o rei conseguisse de novo acumular</a:t>
            </a:r>
          </a:p>
          <a:p>
            <a:pPr algn="ctr"/>
            <a:r>
              <a:rPr lang="en-CA" sz="3600" b="1">
                <a:solidFill>
                  <a:schemeClr val="bg1"/>
                </a:solidFill>
              </a:rPr>
              <a:t> fortuna, com muito trabalho nos campos</a:t>
            </a:r>
          </a:p>
          <a:p>
            <a:pPr algn="ctr"/>
            <a:r>
              <a:rPr lang="en-CA" sz="3600" b="1">
                <a:solidFill>
                  <a:schemeClr val="bg1"/>
                </a:solidFill>
              </a:rPr>
              <a:t> e a conquista de outros lugares. </a:t>
            </a:r>
          </a:p>
        </p:txBody>
      </p:sp>
    </p:spTree>
  </p:cSld>
  <p:clrMapOvr>
    <a:masterClrMapping/>
  </p:clrMapOvr>
  <p:transition spd="med" advClick="0" advTm="14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Slid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750" y="1428750"/>
            <a:ext cx="581025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1028"/>
          <p:cNvSpPr>
            <a:spLocks noChangeArrowheads="1"/>
          </p:cNvSpPr>
          <p:nvPr/>
        </p:nvSpPr>
        <p:spPr bwMode="auto">
          <a:xfrm>
            <a:off x="0" y="365125"/>
            <a:ext cx="3357563" cy="605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20" tIns="47610" rIns="95220" bIns="95220" anchor="ctr">
            <a:spAutoFit/>
          </a:bodyPr>
          <a:lstStyle/>
          <a:p>
            <a:pPr algn="ctr"/>
            <a:r>
              <a:rPr lang="en-CA" sz="3200" b="1">
                <a:solidFill>
                  <a:schemeClr val="bg1"/>
                </a:solidFill>
              </a:rPr>
              <a:t>Assim, meditando na sorte e no azar, na riqueza </a:t>
            </a:r>
          </a:p>
          <a:p>
            <a:pPr algn="ctr"/>
            <a:r>
              <a:rPr lang="en-CA" sz="3200" b="1">
                <a:solidFill>
                  <a:schemeClr val="bg1"/>
                </a:solidFill>
              </a:rPr>
              <a:t>e na pobreza, o rei chamou seus sábios consultores </a:t>
            </a:r>
          </a:p>
          <a:p>
            <a:pPr algn="ctr"/>
            <a:r>
              <a:rPr lang="en-CA" sz="3200" b="1">
                <a:solidFill>
                  <a:schemeClr val="bg1"/>
                </a:solidFill>
              </a:rPr>
              <a:t> e pediu que eles definissem  em uma única frase  esses dois momentos tão opostos… </a:t>
            </a:r>
          </a:p>
        </p:txBody>
      </p:sp>
    </p:spTree>
  </p:cSld>
  <p:clrMapOvr>
    <a:masterClrMapping/>
  </p:clrMapOvr>
  <p:transition spd="med" advClick="0" advTm="14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lide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0" y="1285875"/>
            <a:ext cx="46672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357188"/>
            <a:ext cx="428625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3200" b="1" dirty="0">
                <a:solidFill>
                  <a:schemeClr val="bg1"/>
                </a:solidFill>
              </a:rPr>
              <a:t>…</a:t>
            </a:r>
            <a:r>
              <a:rPr lang="en-CA" sz="3200" b="1" dirty="0">
                <a:solidFill>
                  <a:schemeClr val="accent3"/>
                </a:solidFill>
              </a:rPr>
              <a:t>e </a:t>
            </a:r>
            <a:r>
              <a:rPr lang="en-CA" sz="3200" b="1" dirty="0" err="1">
                <a:solidFill>
                  <a:schemeClr val="accent3"/>
                </a:solidFill>
              </a:rPr>
              <a:t>que</a:t>
            </a:r>
            <a:r>
              <a:rPr lang="en-CA" sz="3200" b="1" dirty="0">
                <a:solidFill>
                  <a:schemeClr val="accent3"/>
                </a:solidFill>
              </a:rPr>
              <a:t> </a:t>
            </a:r>
            <a:r>
              <a:rPr lang="en-CA" sz="3200" b="1" dirty="0" err="1">
                <a:solidFill>
                  <a:schemeClr val="accent3"/>
                </a:solidFill>
              </a:rPr>
              <a:t>desse</a:t>
            </a:r>
            <a:r>
              <a:rPr lang="en-CA" sz="3200" b="1" dirty="0">
                <a:solidFill>
                  <a:schemeClr val="accent3"/>
                </a:solidFill>
              </a:rPr>
              <a:t> </a:t>
            </a:r>
            <a:r>
              <a:rPr lang="en-CA" sz="3200" b="1" dirty="0" err="1">
                <a:solidFill>
                  <a:schemeClr val="accent3"/>
                </a:solidFill>
              </a:rPr>
              <a:t>força</a:t>
            </a:r>
            <a:r>
              <a:rPr lang="en-CA" sz="3200" b="1" dirty="0">
                <a:solidFill>
                  <a:schemeClr val="accent3"/>
                </a:solidFill>
              </a:rPr>
              <a:t> </a:t>
            </a:r>
            <a:r>
              <a:rPr lang="en-CA" sz="3200" b="1" dirty="0" err="1">
                <a:solidFill>
                  <a:schemeClr val="accent3"/>
                </a:solidFill>
              </a:rPr>
              <a:t>para</a:t>
            </a:r>
            <a:r>
              <a:rPr lang="en-CA" sz="3200" b="1" dirty="0">
                <a:solidFill>
                  <a:schemeClr val="accent3"/>
                </a:solidFill>
              </a:rPr>
              <a:t> </a:t>
            </a:r>
            <a:r>
              <a:rPr lang="en-CA" sz="3200" b="1" dirty="0" err="1">
                <a:solidFill>
                  <a:schemeClr val="accent3"/>
                </a:solidFill>
              </a:rPr>
              <a:t>que</a:t>
            </a:r>
            <a:r>
              <a:rPr lang="en-CA" sz="3200" b="1" dirty="0">
                <a:solidFill>
                  <a:schemeClr val="accent3"/>
                </a:solidFill>
              </a:rPr>
              <a:t> </a:t>
            </a:r>
            <a:r>
              <a:rPr lang="en-CA" sz="3200" b="1" dirty="0" err="1">
                <a:solidFill>
                  <a:schemeClr val="accent3"/>
                </a:solidFill>
              </a:rPr>
              <a:t>ele</a:t>
            </a:r>
            <a:r>
              <a:rPr lang="en-CA" sz="3200" b="1" dirty="0">
                <a:solidFill>
                  <a:schemeClr val="accent3"/>
                </a:solidFill>
              </a:rPr>
              <a:t> </a:t>
            </a:r>
            <a:r>
              <a:rPr lang="en-CA" sz="3200" b="1" dirty="0" err="1">
                <a:solidFill>
                  <a:schemeClr val="accent3"/>
                </a:solidFill>
              </a:rPr>
              <a:t>superasse</a:t>
            </a:r>
            <a:r>
              <a:rPr lang="en-CA" sz="3200" b="1" dirty="0">
                <a:solidFill>
                  <a:schemeClr val="accent3"/>
                </a:solidFill>
              </a:rPr>
              <a:t> a </a:t>
            </a:r>
            <a:r>
              <a:rPr lang="en-CA" sz="3200" b="1" dirty="0" err="1">
                <a:solidFill>
                  <a:schemeClr val="accent3"/>
                </a:solidFill>
              </a:rPr>
              <a:t>falta</a:t>
            </a:r>
            <a:r>
              <a:rPr lang="en-CA" sz="3200" b="1" dirty="0">
                <a:solidFill>
                  <a:schemeClr val="accent3"/>
                </a:solidFill>
              </a:rPr>
              <a:t> </a:t>
            </a:r>
          </a:p>
          <a:p>
            <a:pPr algn="ctr">
              <a:defRPr/>
            </a:pPr>
            <a:r>
              <a:rPr lang="en-CA" sz="3200" b="1" dirty="0">
                <a:solidFill>
                  <a:schemeClr val="accent3"/>
                </a:solidFill>
              </a:rPr>
              <a:t>de </a:t>
            </a:r>
            <a:r>
              <a:rPr lang="en-CA" sz="3200" b="1" dirty="0" err="1">
                <a:solidFill>
                  <a:schemeClr val="accent3"/>
                </a:solidFill>
              </a:rPr>
              <a:t>recursos</a:t>
            </a:r>
            <a:r>
              <a:rPr lang="en-CA" sz="3200" b="1" dirty="0">
                <a:solidFill>
                  <a:schemeClr val="accent3"/>
                </a:solidFill>
              </a:rPr>
              <a:t>, </a:t>
            </a:r>
            <a:r>
              <a:rPr lang="en-CA" sz="3200" b="1" dirty="0" err="1">
                <a:solidFill>
                  <a:schemeClr val="accent3"/>
                </a:solidFill>
              </a:rPr>
              <a:t>os</a:t>
            </a:r>
            <a:r>
              <a:rPr lang="en-CA" sz="3200" b="1" dirty="0">
                <a:solidFill>
                  <a:schemeClr val="accent3"/>
                </a:solidFill>
              </a:rPr>
              <a:t> </a:t>
            </a:r>
            <a:r>
              <a:rPr lang="en-CA" sz="3200" b="1" dirty="0" err="1">
                <a:solidFill>
                  <a:schemeClr val="accent3"/>
                </a:solidFill>
              </a:rPr>
              <a:t>problemas</a:t>
            </a:r>
            <a:r>
              <a:rPr lang="en-CA" sz="3200" b="1" dirty="0">
                <a:solidFill>
                  <a:schemeClr val="accent3"/>
                </a:solidFill>
              </a:rPr>
              <a:t> e </a:t>
            </a:r>
            <a:r>
              <a:rPr lang="en-CA" sz="3200" b="1" dirty="0" err="1">
                <a:solidFill>
                  <a:schemeClr val="accent3"/>
                </a:solidFill>
              </a:rPr>
              <a:t>dificuldades</a:t>
            </a:r>
            <a:r>
              <a:rPr lang="en-CA" sz="3200" b="1" dirty="0">
                <a:solidFill>
                  <a:schemeClr val="accent3"/>
                </a:solidFill>
              </a:rPr>
              <a:t>, e </a:t>
            </a:r>
            <a:r>
              <a:rPr lang="en-CA" sz="3200" b="1" dirty="0" err="1">
                <a:solidFill>
                  <a:schemeClr val="accent3"/>
                </a:solidFill>
              </a:rPr>
              <a:t>quando</a:t>
            </a:r>
            <a:endParaRPr lang="en-CA" sz="3200" b="1" dirty="0">
              <a:solidFill>
                <a:schemeClr val="accent3"/>
              </a:solidFill>
            </a:endParaRPr>
          </a:p>
          <a:p>
            <a:pPr algn="ctr">
              <a:defRPr/>
            </a:pPr>
            <a:r>
              <a:rPr lang="en-CA" sz="3200" b="1" dirty="0">
                <a:solidFill>
                  <a:schemeClr val="accent3"/>
                </a:solidFill>
              </a:rPr>
              <a:t> </a:t>
            </a:r>
            <a:r>
              <a:rPr lang="en-CA" sz="3200" b="1" dirty="0" err="1">
                <a:solidFill>
                  <a:schemeClr val="accent3"/>
                </a:solidFill>
              </a:rPr>
              <a:t>na</a:t>
            </a:r>
            <a:r>
              <a:rPr lang="en-CA" sz="3200" b="1" dirty="0">
                <a:solidFill>
                  <a:schemeClr val="accent3"/>
                </a:solidFill>
              </a:rPr>
              <a:t> </a:t>
            </a:r>
            <a:r>
              <a:rPr lang="en-CA" sz="3200" b="1" dirty="0" err="1">
                <a:solidFill>
                  <a:schemeClr val="accent3"/>
                </a:solidFill>
              </a:rPr>
              <a:t>riqueza</a:t>
            </a:r>
            <a:r>
              <a:rPr lang="en-CA" sz="3200" b="1" dirty="0">
                <a:solidFill>
                  <a:schemeClr val="accent3"/>
                </a:solidFill>
              </a:rPr>
              <a:t>  </a:t>
            </a:r>
            <a:r>
              <a:rPr lang="en-CA" sz="3200" b="1" dirty="0" err="1">
                <a:solidFill>
                  <a:schemeClr val="accent3"/>
                </a:solidFill>
              </a:rPr>
              <a:t>não</a:t>
            </a:r>
            <a:r>
              <a:rPr lang="en-CA" sz="3200" b="1" dirty="0">
                <a:solidFill>
                  <a:schemeClr val="accent3"/>
                </a:solidFill>
              </a:rPr>
              <a:t> </a:t>
            </a:r>
            <a:r>
              <a:rPr lang="en-CA" sz="3200" b="1" dirty="0" err="1">
                <a:solidFill>
                  <a:schemeClr val="accent3"/>
                </a:solidFill>
              </a:rPr>
              <a:t>esquecesse</a:t>
            </a:r>
            <a:r>
              <a:rPr lang="en-CA" sz="3200" b="1" dirty="0">
                <a:solidFill>
                  <a:schemeClr val="accent3"/>
                </a:solidFill>
              </a:rPr>
              <a:t> dos </a:t>
            </a:r>
            <a:r>
              <a:rPr lang="en-CA" sz="3200" b="1" dirty="0" err="1">
                <a:solidFill>
                  <a:schemeClr val="accent3"/>
                </a:solidFill>
              </a:rPr>
              <a:t>mais</a:t>
            </a:r>
            <a:r>
              <a:rPr lang="en-CA" sz="3200" b="1" dirty="0">
                <a:solidFill>
                  <a:schemeClr val="accent3"/>
                </a:solidFill>
              </a:rPr>
              <a:t> </a:t>
            </a:r>
            <a:r>
              <a:rPr lang="en-CA" sz="3200" b="1" dirty="0" err="1">
                <a:solidFill>
                  <a:schemeClr val="accent3"/>
                </a:solidFill>
              </a:rPr>
              <a:t>pobres</a:t>
            </a:r>
            <a:r>
              <a:rPr lang="en-CA" sz="3200" b="1" dirty="0">
                <a:solidFill>
                  <a:schemeClr val="accent3"/>
                </a:solidFill>
              </a:rPr>
              <a:t>, das</a:t>
            </a:r>
          </a:p>
          <a:p>
            <a:pPr algn="ctr">
              <a:defRPr/>
            </a:pPr>
            <a:r>
              <a:rPr lang="en-CA" sz="3200" b="1" dirty="0">
                <a:solidFill>
                  <a:schemeClr val="accent3"/>
                </a:solidFill>
              </a:rPr>
              <a:t> </a:t>
            </a:r>
            <a:r>
              <a:rPr lang="en-CA" sz="3200" b="1" dirty="0" err="1">
                <a:solidFill>
                  <a:schemeClr val="accent3"/>
                </a:solidFill>
              </a:rPr>
              <a:t>dificuldades</a:t>
            </a:r>
            <a:r>
              <a:rPr lang="en-CA" sz="3200" b="1" dirty="0">
                <a:solidFill>
                  <a:schemeClr val="accent3"/>
                </a:solidFill>
              </a:rPr>
              <a:t> do </a:t>
            </a:r>
            <a:r>
              <a:rPr lang="en-CA" sz="3200" b="1" dirty="0" err="1">
                <a:solidFill>
                  <a:schemeClr val="accent3"/>
                </a:solidFill>
              </a:rPr>
              <a:t>povo</a:t>
            </a:r>
            <a:r>
              <a:rPr lang="en-CA" sz="3200" b="1" dirty="0">
                <a:solidFill>
                  <a:schemeClr val="accent3"/>
                </a:solidFill>
              </a:rPr>
              <a:t> </a:t>
            </a:r>
            <a:r>
              <a:rPr lang="en-CA" sz="3200" b="1" dirty="0" err="1">
                <a:solidFill>
                  <a:schemeClr val="accent3"/>
                </a:solidFill>
              </a:rPr>
              <a:t>que</a:t>
            </a:r>
            <a:r>
              <a:rPr lang="en-CA" sz="3200" b="1" dirty="0">
                <a:solidFill>
                  <a:schemeClr val="accent3"/>
                </a:solidFill>
              </a:rPr>
              <a:t> </a:t>
            </a:r>
            <a:r>
              <a:rPr lang="en-CA" sz="3200" b="1" dirty="0" err="1">
                <a:solidFill>
                  <a:schemeClr val="accent3"/>
                </a:solidFill>
              </a:rPr>
              <a:t>ele</a:t>
            </a:r>
            <a:r>
              <a:rPr lang="en-CA" sz="3200" b="1" dirty="0">
                <a:solidFill>
                  <a:schemeClr val="accent3"/>
                </a:solidFill>
              </a:rPr>
              <a:t> </a:t>
            </a:r>
            <a:r>
              <a:rPr lang="en-CA" sz="3200" b="1" dirty="0" err="1">
                <a:solidFill>
                  <a:schemeClr val="accent3"/>
                </a:solidFill>
              </a:rPr>
              <a:t>comandava</a:t>
            </a:r>
            <a:r>
              <a:rPr lang="en-CA" sz="3200" b="1" dirty="0">
                <a:solidFill>
                  <a:schemeClr val="accent3"/>
                </a:solidFill>
              </a:rPr>
              <a:t>. </a:t>
            </a:r>
          </a:p>
        </p:txBody>
      </p:sp>
    </p:spTree>
  </p:cSld>
  <p:clrMapOvr>
    <a:masterClrMapping/>
  </p:clrMapOvr>
  <p:transition spd="med" advClick="0" advTm="14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5" descr="Slide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0" y="1643063"/>
            <a:ext cx="44767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500063"/>
            <a:ext cx="4429125" cy="605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20" tIns="47610" rIns="95220" bIns="95220" anchor="ctr">
            <a:spAutoFit/>
          </a:bodyPr>
          <a:lstStyle/>
          <a:p>
            <a:pPr algn="ctr"/>
            <a:r>
              <a:rPr lang="en-CA" sz="3200" b="1">
                <a:solidFill>
                  <a:schemeClr val="bg1"/>
                </a:solidFill>
              </a:rPr>
              <a:t>Essa frase vencedora, daria honras e</a:t>
            </a:r>
          </a:p>
          <a:p>
            <a:pPr algn="ctr"/>
            <a:r>
              <a:rPr lang="en-CA" sz="3200" b="1">
                <a:solidFill>
                  <a:schemeClr val="bg1"/>
                </a:solidFill>
              </a:rPr>
              <a:t>glórias ao seu criador e seria escrita na</a:t>
            </a:r>
          </a:p>
          <a:p>
            <a:pPr algn="ctr"/>
            <a:r>
              <a:rPr lang="en-CA" sz="3200" b="1">
                <a:solidFill>
                  <a:schemeClr val="bg1"/>
                </a:solidFill>
              </a:rPr>
              <a:t>bandeira daquele reino, e seria inserida no  brasão real do rei, por isso os gênios de todos os cantos mandavam sugestões, enviando frases que mais pareciam histórias. </a:t>
            </a:r>
            <a:endParaRPr lang="en-CA" sz="3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4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6" descr="Slide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1500188"/>
            <a:ext cx="46672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85750" y="428625"/>
            <a:ext cx="3214688" cy="605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20" tIns="47610" rIns="95220" bIns="95220" anchor="ctr">
            <a:spAutoFit/>
          </a:bodyPr>
          <a:lstStyle/>
          <a:p>
            <a:pPr algn="ctr"/>
            <a:endParaRPr lang="en-CA" sz="3200" b="1"/>
          </a:p>
          <a:p>
            <a:pPr algn="ctr"/>
            <a:r>
              <a:rPr lang="en-CA" sz="3200" b="1">
                <a:solidFill>
                  <a:schemeClr val="bg1"/>
                </a:solidFill>
              </a:rPr>
              <a:t>Um dia, o rei em um dos seus passeios pelos  arredores do seu reinado teve sede e parou </a:t>
            </a:r>
          </a:p>
          <a:p>
            <a:pPr algn="ctr"/>
            <a:r>
              <a:rPr lang="en-CA" sz="3200" b="1">
                <a:solidFill>
                  <a:schemeClr val="bg1"/>
                </a:solidFill>
              </a:rPr>
              <a:t>perto de um casebre na estrada e um </a:t>
            </a:r>
          </a:p>
          <a:p>
            <a:pPr algn="ctr"/>
            <a:r>
              <a:rPr lang="en-CA" sz="3200" b="1">
                <a:solidFill>
                  <a:schemeClr val="bg1"/>
                </a:solidFill>
              </a:rPr>
              <a:t>dos seus soldados bateu palmas. </a:t>
            </a:r>
          </a:p>
        </p:txBody>
      </p:sp>
    </p:spTree>
  </p:cSld>
  <p:clrMapOvr>
    <a:masterClrMapping/>
  </p:clrMapOvr>
  <p:transition spd="med" advClick="0" advTm="14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5" descr="Slide1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1285875"/>
            <a:ext cx="5072062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1027"/>
          <p:cNvSpPr>
            <a:spLocks noChangeArrowheads="1"/>
          </p:cNvSpPr>
          <p:nvPr/>
        </p:nvSpPr>
        <p:spPr bwMode="auto">
          <a:xfrm>
            <a:off x="0" y="7938"/>
            <a:ext cx="3929063" cy="654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20" tIns="47610" rIns="95220" bIns="95220" anchor="ctr">
            <a:spAutoFit/>
          </a:bodyPr>
          <a:lstStyle/>
          <a:p>
            <a:pPr algn="ctr"/>
            <a:r>
              <a:rPr lang="en-CA" sz="3200" b="1">
                <a:solidFill>
                  <a:srgbClr val="CCECFF"/>
                </a:solidFill>
              </a:rPr>
              <a:t>Um senhor bem sorridente o atendeu e</a:t>
            </a:r>
          </a:p>
          <a:p>
            <a:pPr algn="ctr"/>
            <a:r>
              <a:rPr lang="en-CA" sz="3200" b="1">
                <a:solidFill>
                  <a:srgbClr val="CCECFF"/>
                </a:solidFill>
              </a:rPr>
              <a:t> logo trouxe água para o rei em uma caneca</a:t>
            </a:r>
          </a:p>
          <a:p>
            <a:pPr algn="ctr"/>
            <a:r>
              <a:rPr lang="en-CA" sz="3200" b="1">
                <a:solidFill>
                  <a:srgbClr val="CCECFF"/>
                </a:solidFill>
              </a:rPr>
              <a:t> simples mas muito limpa, o que impressionou </a:t>
            </a:r>
          </a:p>
          <a:p>
            <a:r>
              <a:rPr lang="en-CA" sz="3200" b="1">
                <a:solidFill>
                  <a:srgbClr val="CCECFF"/>
                </a:solidFill>
              </a:rPr>
              <a:t>o rei, que também ficou impressionado com a  pureza e o frescor da água. </a:t>
            </a:r>
          </a:p>
        </p:txBody>
      </p:sp>
    </p:spTree>
  </p:cSld>
  <p:clrMapOvr>
    <a:masterClrMapping/>
  </p:clrMapOvr>
  <p:transition spd="med" advClick="0" advTm="14000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nada  Maravilhoso">
  <a:themeElements>
    <a:clrScheme name="Canada  Maravilhos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nada  Maravilho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nada  Maravilhos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nada  Maravilhos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ada  Maravilhos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ada  Maravilhos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ada  Maravilhos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ada  Maravilhos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ada  Maravilhos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Canada  Maravilhoso</Template>
  <TotalTime>444</TotalTime>
  <Words>591</Words>
  <Application>Microsoft Office PowerPoint</Application>
  <PresentationFormat>Apresentação na tela (4:3)</PresentationFormat>
  <Paragraphs>84</Paragraphs>
  <Slides>17</Slides>
  <Notes>17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Canada  Maravilhoso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REI E A FRASE</dc:title>
  <dc:subject>PPS</dc:subject>
  <dc:creator>Marli</dc:creator>
  <cp:lastModifiedBy>Marcos Wunderlich</cp:lastModifiedBy>
  <cp:revision>36</cp:revision>
  <dcterms:created xsi:type="dcterms:W3CDTF">2006-05-01T13:43:21Z</dcterms:created>
  <dcterms:modified xsi:type="dcterms:W3CDTF">2011-01-17T19:49:15Z</dcterms:modified>
</cp:coreProperties>
</file>